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1" r:id="rId4"/>
    <p:sldId id="290" r:id="rId5"/>
    <p:sldId id="289" r:id="rId6"/>
    <p:sldId id="288" r:id="rId7"/>
    <p:sldId id="285" r:id="rId8"/>
    <p:sldId id="293" r:id="rId9"/>
    <p:sldId id="300" r:id="rId10"/>
    <p:sldId id="299" r:id="rId11"/>
    <p:sldId id="298" r:id="rId12"/>
    <p:sldId id="297" r:id="rId13"/>
    <p:sldId id="264" r:id="rId14"/>
    <p:sldId id="262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7A9"/>
    <a:srgbClr val="006600"/>
    <a:srgbClr val="4F6155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43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77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45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922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25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65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12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05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40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71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82FB-1FFE-413A-93BC-F0317A876242}" type="datetimeFigureOut">
              <a:rPr lang="zh-TW" altLang="en-US" smtClean="0"/>
              <a:t>2022/9/23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84D66-E3F5-4943-BDEC-8FE526C0B9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43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康寧大學通識教育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中心</a:t>
            </a:r>
            <a:r>
              <a:rPr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1111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學期毓授論文暨博雅教師社群</a:t>
            </a:r>
            <a:r>
              <a:rPr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1" dirty="0" smtClean="0">
                <a:solidFill>
                  <a:srgbClr val="0070C0"/>
                </a:solidFill>
              </a:rPr>
              <a:t/>
            </a:r>
            <a:br>
              <a:rPr lang="en-US" altLang="zh-TW" b="1" dirty="0" smtClean="0">
                <a:solidFill>
                  <a:srgbClr val="0070C0"/>
                </a:solidFill>
              </a:rPr>
            </a:br>
            <a:r>
              <a:rPr lang="zh-TW" altLang="zh-TW" sz="4000" b="1" dirty="0" smtClean="0">
                <a:solidFill>
                  <a:srgbClr val="0F07A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zh-TW" sz="4000" b="1" dirty="0">
                <a:solidFill>
                  <a:srgbClr val="0F07A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暴對台北市居民健康的影響</a:t>
            </a:r>
            <a:r>
              <a:rPr lang="en-US" altLang="zh-TW" sz="4000" b="1" dirty="0">
                <a:solidFill>
                  <a:srgbClr val="0F07A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>
                <a:solidFill>
                  <a:srgbClr val="0F07A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主講人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張振華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111/10/05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14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endParaRPr lang="zh-TW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沙塵暴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天氣可導致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心血管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疾病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事件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頻發，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如心肌梗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塞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、腦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中風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97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endParaRPr lang="zh-TW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暴對人的心理健康也有很大的負面影響。首先，當沙塵暴出現時，空氣及沙塵的衝撞摩擦噪音，會使人們心理產生不適感；特別是大風音頻過低，能直接影響人體的神經系統，使人感到頭痛、噁心、煩躁。其次，沙塵暴來襲時能見度較低，光線陰暗，使人產生壓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75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面對沙塵暴來襲的個人防護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職業需要必須在室外活動時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，最好戴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防塵口罩，穿戴防塵手套、紗巾、防風眼鏡、鞋襪、防塵面罩，皮膚上塗護膚品，以降低沙塵對皮膚、口鼻部的傷害。最好選擇不吸附塵埃的衣服。回家後及時清洗皮膚、眼睛、口腔和鼻腔殘留的塵土，並塗上不睡護膚品，要注意保暖，預防感冒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217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F07A9"/>
                </a:solidFill>
              </a:rPr>
              <a:t>結論</a:t>
            </a:r>
            <a:endParaRPr lang="zh-TW" altLang="en-US" b="1" dirty="0">
              <a:solidFill>
                <a:srgbClr val="0F07A9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位處大陸東南隅，因氣候與風向之故，每逢春季極容易遭受亞洲沙塵暴的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侵襲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，是以需要謹慎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747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  <a:p>
            <a:pPr marL="0" indent="0" algn="ctr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謝謝聆聽、敬請指教 </a:t>
            </a:r>
          </a:p>
        </p:txBody>
      </p:sp>
      <p:pic>
        <p:nvPicPr>
          <p:cNvPr id="15362" name="Picture 2" descr="L:\振華老師\gif\ani0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3033713"/>
            <a:ext cx="47625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沙塵暴定義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暴是強風從地面捲起大量沙塵，造成能見度低於一千公尺的嚴重風沙飛揚現象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6" name="AutoShape 2" descr="L:\%E6%8C%AF%E8%8F%AF%E8%80%81%E5%B8%AB\gif\%E6%96%B0%E5%A2%9E%E8%B3%87%E6%96%99%E5%A4%BE\200w.gif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8" name="Picture 4" descr="storm sand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429000"/>
            <a:ext cx="5112568" cy="288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8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暴的發生條件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）大氣環流形勢有利於強風的發生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）強風吹過的區域內，沙源區的土質乾燥疏鬆且植被稀疏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）大氣邊界層處於不穩定狀態。同時滿足上述三項條件，即是沙塵暴的好發區域。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979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沙塵暴傳播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暴發生後，顆粒較大的沙粒多半僅影響沙源地或鄰近地區，並就近沈降至地面。而顆粒較小的塵粒則可以向上傳送到一千公尺至三千公尺的高空，再藉由大氣環流向其他地區傳送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928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亞洲沙塵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暴傳播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亞洲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沙塵起源區主要分布於中國西北、華北與蒙古南部之沙漠區，這些區域由於降雨量少而使得土壤長期乾燥，易受強風吹拂至大氣當中形成沙塵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暴，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影響範圍除了中國本身以外，沙塵也飄洋過海影響到日本、韓國、台灣甚至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加拿大。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3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沙塵暴對人體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大危害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危害一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暴顆粒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積在上呼吸道，同時通過纖毛運動，隨著咳嗽、打噴嚏排出體外，這些顆粒物會對上呼吸道產生刺激，破壞呼吸系統防禦功能，引起鼻塞、流涕、咽痛、咳嗽等上呼吸道症狀。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28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危害二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沙塵暴混雜有大量花粉等過敏原，從遠方傳至本地，有些在本地不曾有過敏史的人，沙塵天氣時可能會出現許多過敏症狀，如過敏性鼻炎、過敏性皮炎等。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18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危害三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暴混雜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有大量細菌、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病毒，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隨沙塵進入機體可導致相應部位感染。如進入上呼吸道可以導致細菌或病毒性鼻炎、咽喉炎，進入下呼吸道則可以導致支氣管炎、肺炎，進入胃腸道、眼睛分別可以導致胃腸炎、結膜炎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en-US" dirty="0" smtClean="0"/>
              <a:t>。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30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吸附在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沙塵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顆粒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物上的多環芳烴、重金屬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等物，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具有很強的致突變性和致癌性。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04554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648</Words>
  <Application>Microsoft Office PowerPoint</Application>
  <PresentationFormat>如螢幕大小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康寧大學通識教育中心 1111學期毓授論文暨博雅教師社群  沙塵暴對台北市居民健康的影響  主講人:張振華  111/10/05</vt:lpstr>
      <vt:lpstr>沙塵暴定義</vt:lpstr>
      <vt:lpstr>沙塵暴的發生條件 </vt:lpstr>
      <vt:lpstr>沙塵暴傳播</vt:lpstr>
      <vt:lpstr>亞洲沙塵暴傳播</vt:lpstr>
      <vt:lpstr>沙塵暴對人體六大危害</vt:lpstr>
      <vt:lpstr>PowerPoint 簡報</vt:lpstr>
      <vt:lpstr>PowerPoint 簡報</vt:lpstr>
      <vt:lpstr>PowerPoint 簡報</vt:lpstr>
      <vt:lpstr>PowerPoint 簡報</vt:lpstr>
      <vt:lpstr>PowerPoint 簡報</vt:lpstr>
      <vt:lpstr>面對沙塵暴來襲的個人防護 </vt:lpstr>
      <vt:lpstr>結論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毓授論文會議  教育部磨課師計畫簡介  主講人:張振華  103/6/25</dc:title>
  <dc:creator>張振華</dc:creator>
  <cp:lastModifiedBy>張振華</cp:lastModifiedBy>
  <cp:revision>31</cp:revision>
  <dcterms:created xsi:type="dcterms:W3CDTF">2014-06-20T22:54:35Z</dcterms:created>
  <dcterms:modified xsi:type="dcterms:W3CDTF">2022-09-23T07:30:12Z</dcterms:modified>
</cp:coreProperties>
</file>