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2" r:id="rId3"/>
    <p:sldId id="291" r:id="rId4"/>
    <p:sldId id="303" r:id="rId5"/>
    <p:sldId id="304" r:id="rId6"/>
    <p:sldId id="310" r:id="rId7"/>
    <p:sldId id="309" r:id="rId8"/>
    <p:sldId id="308" r:id="rId9"/>
    <p:sldId id="307" r:id="rId10"/>
    <p:sldId id="306" r:id="rId11"/>
    <p:sldId id="264" r:id="rId12"/>
    <p:sldId id="262" r:id="rId1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07A9"/>
    <a:srgbClr val="006600"/>
    <a:srgbClr val="4F6155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752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2439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077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545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922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8259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9657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812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4056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40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0193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5718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31000">
              <a:schemeClr val="accent5">
                <a:lumMod val="40000"/>
                <a:lumOff val="60000"/>
              </a:schemeClr>
            </a:gs>
            <a:gs pos="41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682FB-1FFE-413A-93BC-F0317A876242}" type="datetimeFigureOut">
              <a:rPr lang="zh-TW" altLang="en-US" smtClean="0"/>
              <a:t>2022/6/13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84D66-E3F5-4943-BDEC-8FE526C0B95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43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b="1" dirty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康寧大學通識教育</a:t>
            </a:r>
            <a:r>
              <a:rPr lang="zh-TW" altLang="en-US" b="1" dirty="0" smtClean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r>
              <a:rPr lang="en-US" altLang="zh-TW" b="1" dirty="0" smtClean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b="1" dirty="0" smtClean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1102</a:t>
            </a:r>
            <a:r>
              <a:rPr lang="zh-TW" altLang="en-US" b="1" dirty="0" smtClean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學期毓授論文會議</a:t>
            </a:r>
            <a:r>
              <a:rPr lang="en-US" altLang="zh-TW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數學新詩</a:t>
            </a:r>
            <a:r>
              <a:rPr lang="zh-TW" altLang="en-US" b="1" dirty="0" smtClean="0">
                <a:solidFill>
                  <a:schemeClr val="tx2">
                    <a:lumMod val="50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賞析</a:t>
            </a:r>
            <a:r>
              <a:rPr lang="en-US" altLang="zh-TW" b="1" dirty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 smtClean="0">
                <a:solidFill>
                  <a:srgbClr val="0066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報告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張振華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111/6/15</a:t>
            </a:r>
            <a:endParaRPr lang="zh-TW" altLang="en-US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0147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33388"/>
            <a:ext cx="7776863" cy="599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8642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rgbClr val="0F07A9"/>
                </a:solidFill>
              </a:rPr>
              <a:t>結語</a:t>
            </a:r>
            <a:endParaRPr lang="zh-TW" altLang="en-US" b="1" dirty="0">
              <a:solidFill>
                <a:srgbClr val="0F07A9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b="1" dirty="0" smtClean="0"/>
              <a:t>         </a:t>
            </a:r>
            <a:endParaRPr lang="zh-TW" altLang="en-US" b="1" dirty="0" smtClean="0">
              <a:effectLst/>
            </a:endParaRPr>
          </a:p>
          <a:p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259632" y="1556792"/>
            <a:ext cx="648072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理性的數學</a:t>
            </a:r>
            <a:r>
              <a:rPr lang="zh-TW" altLang="en-US" sz="3200" dirty="0" smtClean="0">
                <a:latin typeface="標楷體"/>
                <a:ea typeface="標楷體"/>
              </a:rPr>
              <a:t>、感性的詩意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，跨領域的結合，也是一種創新，具有發展潛力，值得關注</a:t>
            </a:r>
            <a:r>
              <a:rPr lang="zh-TW" altLang="en-US" sz="3200" dirty="0" smtClean="0">
                <a:latin typeface="標楷體"/>
                <a:ea typeface="標楷體"/>
              </a:rPr>
              <a:t>。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747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  <a:p>
            <a:pPr marL="0" indent="0" algn="ctr">
              <a:buNone/>
            </a:pP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謝謝聆聽、敬請指教 </a:t>
            </a:r>
          </a:p>
        </p:txBody>
      </p:sp>
      <p:pic>
        <p:nvPicPr>
          <p:cNvPr id="15362" name="Picture 2" descr="L:\振華老師\gif\ani03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75" y="3033713"/>
            <a:ext cx="476250" cy="790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289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數學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新詩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內涵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altLang="zh-TW" sz="3600" dirty="0" smtClean="0"/>
          </a:p>
          <a:p>
            <a:pPr marL="0" indent="0">
              <a:buNone/>
            </a:pPr>
            <a:r>
              <a:rPr lang="zh-TW" altLang="en-US" sz="3600" dirty="0"/>
              <a:t> </a:t>
            </a:r>
            <a:r>
              <a:rPr lang="zh-TW" altLang="en-US" sz="3600" dirty="0" smtClean="0"/>
              <a:t>       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近年來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，由於數學普及讀物和數學小說的風行，透過數學閱讀和敘事練習來增進學 生多元理解的教學活動變得愈加可行。此外，閱讀和敘事的實作更可訓練學生分享與溝 通的能力，作為敘事實作的數學詩創作正是將數學概念落實在溝通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時的意象表達。</a:t>
            </a:r>
            <a:endParaRPr lang="en-US" altLang="zh-TW" sz="3600" b="1" dirty="0">
              <a:solidFill>
                <a:srgbClr val="0F07A9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884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40960" cy="1143000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solidFill>
                  <a:srgbClr val="00206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全國大專校院「文以載數創作獎」活動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467544" y="1556792"/>
            <a:ext cx="83529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dirty="0" smtClean="0"/>
              <a:t>       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全國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大專校院「文以載數創作獎」活動，鼓勵學生構思將理性的數學與感性的文字結合，創作與數學有關的各類文學作品。藉以推動學生閱讀課外書籍、探索數學知識，並將其轉化為文學作品，以激發學生對數學的興趣及創意聯想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。第一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屆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2015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全國技專校院「文以載數創作獎」由中國科技大學舉辦，接著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2016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年起由國立勤益科技大學舉辦。</a:t>
            </a:r>
          </a:p>
        </p:txBody>
      </p:sp>
    </p:spTree>
    <p:extLst>
      <p:ext uri="{BB962C8B-B14F-4D97-AF65-F5344CB8AC3E}">
        <p14:creationId xmlns:p14="http://schemas.microsoft.com/office/powerpoint/2010/main" val="398979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606" y="1412775"/>
            <a:ext cx="7848872" cy="268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0534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8331419" cy="4248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0156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52736"/>
            <a:ext cx="8096250" cy="389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6676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7607255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9809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76672"/>
            <a:ext cx="7632848" cy="5588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30255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419100"/>
            <a:ext cx="7705725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9334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154</Words>
  <Application>Microsoft Office PowerPoint</Application>
  <PresentationFormat>如螢幕大小 (4:3)</PresentationFormat>
  <Paragraphs>11</Paragraphs>
  <Slides>12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Office 佈景主題</vt:lpstr>
      <vt:lpstr>康寧大學通識教育中心 1102學期毓授論文會議  數學新詩賞析  報告人:張振華  111/6/15</vt:lpstr>
      <vt:lpstr>數學新詩內涵</vt:lpstr>
      <vt:lpstr>全國大專校院「文以載數創作獎」活動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結語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毓授論文會議  教育部磨課師計畫簡介  主講人:張振華  103/6/25</dc:title>
  <dc:creator>張振華</dc:creator>
  <cp:lastModifiedBy>沈文珊</cp:lastModifiedBy>
  <cp:revision>39</cp:revision>
  <dcterms:created xsi:type="dcterms:W3CDTF">2014-06-20T22:54:35Z</dcterms:created>
  <dcterms:modified xsi:type="dcterms:W3CDTF">2022-06-13T02:08:50Z</dcterms:modified>
</cp:coreProperties>
</file>